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358" r:id="rId6"/>
    <p:sldId id="363" r:id="rId7"/>
    <p:sldId id="366" r:id="rId8"/>
    <p:sldId id="367" r:id="rId9"/>
    <p:sldId id="369" r:id="rId10"/>
    <p:sldId id="370" r:id="rId11"/>
    <p:sldId id="371" r:id="rId12"/>
    <p:sldId id="372" r:id="rId13"/>
    <p:sldId id="373" r:id="rId14"/>
    <p:sldId id="3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2188"/>
            <a:ext cx="12192000" cy="3247244"/>
            <a:chOff x="-632724" y="1231744"/>
            <a:chExt cx="10904948" cy="290444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4176224" y="1231744"/>
              <a:ext cx="6096000" cy="290444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-632724" y="1231744"/>
              <a:ext cx="6096000" cy="2904447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BA3D5C2-A52F-48A9-A961-1CB4E21BD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964" y="3089904"/>
            <a:ext cx="12207964" cy="391323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8/20/2021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7F2D957-C6DA-45B1-A76B-86394A87C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3592"/>
            <a:ext cx="12192000" cy="471797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638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49C5FBC2-B869-4D3A-A709-AB0919A61599}"/>
              </a:ext>
            </a:extLst>
          </p:cNvPr>
          <p:cNvSpPr/>
          <p:nvPr/>
        </p:nvSpPr>
        <p:spPr>
          <a:xfrm>
            <a:off x="648929" y="2831690"/>
            <a:ext cx="678426" cy="5973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C957DE-702B-40F2-9861-29501C1CC62E}"/>
              </a:ext>
            </a:extLst>
          </p:cNvPr>
          <p:cNvSpPr txBox="1"/>
          <p:nvPr/>
        </p:nvSpPr>
        <p:spPr>
          <a:xfrm>
            <a:off x="7947568" y="312852"/>
            <a:ext cx="4244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8/19/2021 22:22:00 to 8/20/2021 01:22:00</a:t>
            </a:r>
          </a:p>
          <a:p>
            <a:r>
              <a:rPr lang="en-US"/>
              <a:t>Core usage</a:t>
            </a:r>
          </a:p>
        </p:txBody>
      </p:sp>
    </p:spTree>
    <p:extLst>
      <p:ext uri="{BB962C8B-B14F-4D97-AF65-F5344CB8AC3E}">
        <p14:creationId xmlns:p14="http://schemas.microsoft.com/office/powerpoint/2010/main" val="2393472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Sankey by #cores/computes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Zoom/Pan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Summary pie chart for Core/Compute usage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Adjust stream order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9028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Sankey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D87D891-56CA-4730-9816-DEFB4FF14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51888"/>
            <a:ext cx="10515600" cy="552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58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642756FF-11B3-4F3B-BCDB-FC02FA774E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52500"/>
            <a:ext cx="12192000" cy="59055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764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CC1FA1A-30D7-41AE-8E5D-447DD40287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4" t="12050" r="26695"/>
          <a:stretch/>
        </p:blipFill>
        <p:spPr>
          <a:xfrm>
            <a:off x="235974" y="1681317"/>
            <a:ext cx="7472516" cy="48628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AE87EF-2044-46C6-93E9-0263A255D4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1328"/>
          <a:stretch/>
        </p:blipFill>
        <p:spPr>
          <a:xfrm>
            <a:off x="5889521" y="1607447"/>
            <a:ext cx="6302479" cy="5191176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A0A6A384-F469-4BA6-8C17-B117C96FF815}"/>
              </a:ext>
            </a:extLst>
          </p:cNvPr>
          <p:cNvSpPr/>
          <p:nvPr/>
        </p:nvSpPr>
        <p:spPr>
          <a:xfrm>
            <a:off x="1533832" y="3028335"/>
            <a:ext cx="658761" cy="11503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B9BDAF2-22C0-469D-95EC-2414F38E7540}"/>
              </a:ext>
            </a:extLst>
          </p:cNvPr>
          <p:cNvSpPr/>
          <p:nvPr/>
        </p:nvSpPr>
        <p:spPr>
          <a:xfrm>
            <a:off x="2448229" y="4822978"/>
            <a:ext cx="619432" cy="15141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8F1BAE-1BD6-41F8-B604-F3DA7D997A2E}"/>
              </a:ext>
            </a:extLst>
          </p:cNvPr>
          <p:cNvSpPr/>
          <p:nvPr/>
        </p:nvSpPr>
        <p:spPr>
          <a:xfrm>
            <a:off x="7211961" y="5422619"/>
            <a:ext cx="619432" cy="8554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51F716-C693-47BB-8AD5-1BA990A69483}"/>
              </a:ext>
            </a:extLst>
          </p:cNvPr>
          <p:cNvSpPr/>
          <p:nvPr/>
        </p:nvSpPr>
        <p:spPr>
          <a:xfrm>
            <a:off x="8096863" y="4090219"/>
            <a:ext cx="619432" cy="116033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B233D9-34C4-418E-990D-5F0DE3CCECF6}"/>
              </a:ext>
            </a:extLst>
          </p:cNvPr>
          <p:cNvSpPr txBox="1"/>
          <p:nvPr/>
        </p:nvSpPr>
        <p:spPr>
          <a:xfrm>
            <a:off x="2556387" y="1313590"/>
            <a:ext cx="80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Before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08734E-5964-4CCC-AAB0-9B2B63878318}"/>
              </a:ext>
            </a:extLst>
          </p:cNvPr>
          <p:cNvSpPr txBox="1"/>
          <p:nvPr/>
        </p:nvSpPr>
        <p:spPr>
          <a:xfrm>
            <a:off x="9040760" y="1313590"/>
            <a:ext cx="65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904242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D48F7240-29C3-4DCE-B232-B4D98AD35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253" y="1913358"/>
            <a:ext cx="3848100" cy="26098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B01E8DF-19C0-4228-8373-373224E79774}"/>
              </a:ext>
            </a:extLst>
          </p:cNvPr>
          <p:cNvSpPr txBox="1"/>
          <p:nvPr/>
        </p:nvSpPr>
        <p:spPr>
          <a:xfrm>
            <a:off x="5358581" y="1913358"/>
            <a:ext cx="5335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Max core for a compute is 36, if user use more than 36 then ignore the different </a:t>
            </a:r>
          </a:p>
        </p:txBody>
      </p:sp>
    </p:spTree>
    <p:extLst>
      <p:ext uri="{BB962C8B-B14F-4D97-AF65-F5344CB8AC3E}">
        <p14:creationId xmlns:p14="http://schemas.microsoft.com/office/powerpoint/2010/main" val="4439654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A0A6A384-F469-4BA6-8C17-B117C96FF815}"/>
              </a:ext>
            </a:extLst>
          </p:cNvPr>
          <p:cNvSpPr/>
          <p:nvPr/>
        </p:nvSpPr>
        <p:spPr>
          <a:xfrm>
            <a:off x="1533832" y="3028335"/>
            <a:ext cx="658761" cy="11503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B9BDAF2-22C0-469D-95EC-2414F38E7540}"/>
              </a:ext>
            </a:extLst>
          </p:cNvPr>
          <p:cNvSpPr/>
          <p:nvPr/>
        </p:nvSpPr>
        <p:spPr>
          <a:xfrm>
            <a:off x="2448229" y="4822978"/>
            <a:ext cx="619432" cy="151416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F8F1BAE-1BD6-41F8-B604-F3DA7D997A2E}"/>
              </a:ext>
            </a:extLst>
          </p:cNvPr>
          <p:cNvSpPr/>
          <p:nvPr/>
        </p:nvSpPr>
        <p:spPr>
          <a:xfrm>
            <a:off x="7211961" y="5422619"/>
            <a:ext cx="619432" cy="85540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D51F716-C693-47BB-8AD5-1BA990A69483}"/>
              </a:ext>
            </a:extLst>
          </p:cNvPr>
          <p:cNvSpPr/>
          <p:nvPr/>
        </p:nvSpPr>
        <p:spPr>
          <a:xfrm>
            <a:off x="8096863" y="4090219"/>
            <a:ext cx="619432" cy="116033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B233D9-34C4-418E-990D-5F0DE3CCECF6}"/>
              </a:ext>
            </a:extLst>
          </p:cNvPr>
          <p:cNvSpPr txBox="1"/>
          <p:nvPr/>
        </p:nvSpPr>
        <p:spPr>
          <a:xfrm>
            <a:off x="2556387" y="1313590"/>
            <a:ext cx="80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Before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08734E-5964-4CCC-AAB0-9B2B63878318}"/>
              </a:ext>
            </a:extLst>
          </p:cNvPr>
          <p:cNvSpPr txBox="1"/>
          <p:nvPr/>
        </p:nvSpPr>
        <p:spPr>
          <a:xfrm>
            <a:off x="9040760" y="1313590"/>
            <a:ext cx="65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After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4C93B8F-F92C-47FB-84EF-1F81EDE89A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2" t="11547" r="3317" b="2772"/>
          <a:stretch/>
        </p:blipFill>
        <p:spPr>
          <a:xfrm>
            <a:off x="5744340" y="1913358"/>
            <a:ext cx="6447659" cy="477257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E1C3B21-6307-4138-914E-21F1DDAA3B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" t="11535" r="1" b="651"/>
          <a:stretch/>
        </p:blipFill>
        <p:spPr>
          <a:xfrm>
            <a:off x="167147" y="1913347"/>
            <a:ext cx="6558179" cy="4772577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CF11D0C-8FE3-479C-93B2-59111C2DABB1}"/>
              </a:ext>
            </a:extLst>
          </p:cNvPr>
          <p:cNvSpPr/>
          <p:nvPr/>
        </p:nvSpPr>
        <p:spPr>
          <a:xfrm>
            <a:off x="4412132" y="5043948"/>
            <a:ext cx="619432" cy="106679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DD1DC6-AAC2-46A4-AEE1-4330D982B98E}"/>
              </a:ext>
            </a:extLst>
          </p:cNvPr>
          <p:cNvSpPr txBox="1"/>
          <p:nvPr/>
        </p:nvSpPr>
        <p:spPr>
          <a:xfrm>
            <a:off x="5031564" y="5392679"/>
            <a:ext cx="943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crossing</a:t>
            </a:r>
          </a:p>
        </p:txBody>
      </p:sp>
    </p:spTree>
    <p:extLst>
      <p:ext uri="{BB962C8B-B14F-4D97-AF65-F5344CB8AC3E}">
        <p14:creationId xmlns:p14="http://schemas.microsoft.com/office/powerpoint/2010/main" val="11932861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2E9BA3DE-4320-4148-BD41-2D19A4E4EE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573" y="1027198"/>
            <a:ext cx="12024853" cy="58308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76721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41A36798-807F-425E-9866-578C5DA9621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025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46150"/>
            <a:ext cx="12192000" cy="59118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062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4685AE83-3605-4397-9FDE-4704D9CE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4694"/>
            <a:ext cx="12192000" cy="471539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7AF806D-0DD0-429A-892F-62049D42DF41}"/>
              </a:ext>
            </a:extLst>
          </p:cNvPr>
          <p:cNvSpPr/>
          <p:nvPr/>
        </p:nvSpPr>
        <p:spPr>
          <a:xfrm>
            <a:off x="648929" y="2831690"/>
            <a:ext cx="678426" cy="59731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79655E-3CF1-4F5C-BFBF-E4FB7BCBAE50}"/>
              </a:ext>
            </a:extLst>
          </p:cNvPr>
          <p:cNvSpPr txBox="1"/>
          <p:nvPr/>
        </p:nvSpPr>
        <p:spPr>
          <a:xfrm>
            <a:off x="7947568" y="312852"/>
            <a:ext cx="42444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8/19/2021 22:22:00 to 8/20/2021 01:22:00</a:t>
            </a:r>
          </a:p>
          <a:p>
            <a:r>
              <a:rPr lang="en-US"/>
              <a:t>Compute usage</a:t>
            </a:r>
          </a:p>
        </p:txBody>
      </p:sp>
    </p:spTree>
    <p:extLst>
      <p:ext uri="{BB962C8B-B14F-4D97-AF65-F5344CB8AC3E}">
        <p14:creationId xmlns:p14="http://schemas.microsoft.com/office/powerpoint/2010/main" val="4287572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2820</TotalTime>
  <Words>81</Words>
  <Application>Microsoft Office PowerPoint</Application>
  <PresentationFormat>Widescreen</PresentationFormat>
  <Paragraphs>27</Paragraphs>
  <Slides>11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Grafana Plugin</vt:lpstr>
      <vt:lpstr>Sankey</vt:lpstr>
      <vt:lpstr>Previous result</vt:lpstr>
      <vt:lpstr>Current result</vt:lpstr>
      <vt:lpstr>Current result</vt:lpstr>
      <vt:lpstr>Current result</vt:lpstr>
      <vt:lpstr>Current result</vt:lpstr>
      <vt:lpstr>Current result</vt:lpstr>
      <vt:lpstr>Current result</vt:lpstr>
      <vt:lpstr>Current result</vt:lpstr>
      <vt:lpstr>Current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13</cp:revision>
  <dcterms:created xsi:type="dcterms:W3CDTF">2020-10-27T11:24:13Z</dcterms:created>
  <dcterms:modified xsi:type="dcterms:W3CDTF">2021-08-20T06:31:41Z</dcterms:modified>
</cp:coreProperties>
</file>

<file path=docProps/thumbnail.jpeg>
</file>